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EE92A-A284-4CCB-A0C5-CE7B54B0A16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A04A8-F47F-43D9-96E0-341BA0CCE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A04A8-F47F-43D9-96E0-341BA0CCED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A04A8-F47F-43D9-96E0-341BA0CCED4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A04A8-F47F-43D9-96E0-341BA0CCED4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A04A8-F47F-43D9-96E0-341BA0CCED4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558C-3EE4-486D-810E-C134F592E694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14A2-970C-48CD-B627-D38A969BB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558C-3EE4-486D-810E-C134F592E694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14A2-970C-48CD-B627-D38A969BB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558C-3EE4-486D-810E-C134F592E694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14A2-970C-48CD-B627-D38A969BB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558C-3EE4-486D-810E-C134F592E694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14A2-970C-48CD-B627-D38A969BB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558C-3EE4-486D-810E-C134F592E694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14A2-970C-48CD-B627-D38A969BB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558C-3EE4-486D-810E-C134F592E694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14A2-970C-48CD-B627-D38A969BB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558C-3EE4-486D-810E-C134F592E694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14A2-970C-48CD-B627-D38A969BB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558C-3EE4-486D-810E-C134F592E694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14A2-970C-48CD-B627-D38A969BB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558C-3EE4-486D-810E-C134F592E694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14A2-970C-48CD-B627-D38A969BB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558C-3EE4-486D-810E-C134F592E694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14A2-970C-48CD-B627-D38A969BB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558C-3EE4-486D-810E-C134F592E694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14A2-970C-48CD-B627-D38A969BB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8558C-3EE4-486D-810E-C134F592E694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314A2-970C-48CD-B627-D38A969BB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 10 things for an </a:t>
            </a:r>
            <a:r>
              <a:rPr lang="en-US" dirty="0" smtClean="0"/>
              <a:t>Expert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39000" cy="2590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 think and I’m</a:t>
            </a:r>
          </a:p>
          <a:p>
            <a:pPr algn="r">
              <a:buFontTx/>
              <a:buChar char="-"/>
            </a:pPr>
            <a:r>
              <a:rPr lang="en-US" sz="2400" dirty="0" err="1" smtClean="0"/>
              <a:t>Descartes,Rane</a:t>
            </a:r>
            <a:endParaRPr lang="en-US" sz="2400" dirty="0" smtClean="0"/>
          </a:p>
          <a:p>
            <a:pPr algn="r">
              <a:buFontTx/>
              <a:buChar char="-"/>
            </a:pPr>
            <a:endParaRPr lang="en-US" sz="2400" dirty="0"/>
          </a:p>
          <a:p>
            <a:pPr algn="r">
              <a:buFontTx/>
              <a:buChar char="-"/>
            </a:pPr>
            <a:endParaRPr lang="en-US" sz="2400" dirty="0" smtClean="0"/>
          </a:p>
          <a:p>
            <a:pPr algn="r"/>
            <a:r>
              <a:rPr lang="en-US" sz="2400" dirty="0" smtClean="0"/>
              <a:t>kesavan.m@cognizant.com</a:t>
            </a:r>
          </a:p>
          <a:p>
            <a:pPr algn="r"/>
            <a:r>
              <a:rPr lang="en-US" sz="2400" dirty="0" smtClean="0"/>
              <a:t>now()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really mistake?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feel, we’re experts. But still we need to learn and tune our self for better performance</a:t>
            </a:r>
          </a:p>
          <a:p>
            <a:r>
              <a:rPr lang="en-US" dirty="0" smtClean="0"/>
              <a:t>The following slides show you simple tips , how it turn the application more powerful</a:t>
            </a:r>
          </a:p>
          <a:p>
            <a:r>
              <a:rPr lang="en-US" dirty="0" smtClean="0"/>
              <a:t>Do we mistake ? (or) Do we take 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count() </a:t>
            </a:r>
            <a:r>
              <a:rPr lang="en-US" dirty="0" smtClean="0"/>
              <a:t>inside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for()</a:t>
            </a:r>
          </a:p>
          <a:p>
            <a:r>
              <a:rPr lang="en-US" dirty="0" smtClean="0"/>
              <a:t>What it is?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[kuthuv@slcd3edip12 include]$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egrep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"for.*count\(" *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Menu.php: 	for( $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=0; $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 count($this-&gt;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arItems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); $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++ )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PGP.php:        for ($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1;$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 count($pieces);$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PGP.php:    	for ($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1;$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 count($pieces);$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Better: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$x = count($this-&gt;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arItems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 $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=0; $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&lt;$x;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++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Always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ON </a:t>
            </a:r>
            <a:r>
              <a:rPr lang="en-US" dirty="0" smtClean="0"/>
              <a:t>variable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slow_query_log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in  DEV/QA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Where it is?</a:t>
            </a:r>
          </a:p>
          <a:p>
            <a:pPr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mysql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&gt; show variables like '%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query_log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%';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+---------------------+-------------------------------------+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Variable_name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| Value                               |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+---------------------+-------------------------------------+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slow_query_log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| OFF                                 |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slow_query_log_file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| /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/lib/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mysql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/Config39VM0-slow.log |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+---------------------+-------------------------------------+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2 rows in set (0.00 sec)</a:t>
            </a:r>
          </a:p>
          <a:p>
            <a:pPr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mysql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Better:</a:t>
            </a: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mysql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&gt; SET GLOBAL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slow_query_log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 'ON';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Query OK, 0 rows affected (0.01 sec)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 NOT to open files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include 	"file.php";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require_once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 "file.php";</a:t>
            </a:r>
          </a:p>
          <a:p>
            <a:r>
              <a:rPr lang="en-US" dirty="0" smtClean="0"/>
              <a:t>Where it is?</a:t>
            </a:r>
          </a:p>
          <a:p>
            <a:pPr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[kuthuv@slcd3edip12 include]$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-r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require_once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[claredi@Config40VM1 include]$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require_once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*.inc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SOAP-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Admin.inc:require_once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("SOAP-Common.inc");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SOAP-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Admin.inc:require_once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("memcached.php");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SOAP-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Common.inc:require_once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('PGP.php');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SOAP-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Common.inc:require_once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('memcached.php');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SOAP-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TPP.inc:require_once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 "SOAP-Common.inc" );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SOAP-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TPP.inc:require_once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 "SOAP-Branding.inc" );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SOAP-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TPP.inc:require_once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 "memcached.php" );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[claredi@Config40VM1 include]$</a:t>
            </a:r>
          </a:p>
          <a:p>
            <a:pPr>
              <a:buNone/>
            </a:pPr>
            <a:endParaRPr lang="en-US" sz="1500" noProof="1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Better:</a:t>
            </a: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require_once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(“./SOAP-Common.inc");</a:t>
            </a: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require_once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(“./memcached.php");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Still we Invite XSS/XSRF ?   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The answer is Yes!  We do</a:t>
            </a:r>
          </a:p>
          <a:p>
            <a:r>
              <a:rPr lang="en-US" dirty="0" smtClean="0"/>
              <a:t>I don’t believe. Where it is ?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kesavan@slcd3edip11 ~]$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/local/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claredi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/www/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-pres/library/Rabbit/Auth/Adapter/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kesavan@slcd3edip11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Adapter]$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setcookie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*|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-v "\-1"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Admin.php: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setcookie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 '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AppToken',$this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encryptCookie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($this-&gt;_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sessionID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), 0, "/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admin“ );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Admin.php: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setcookie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 '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AppUser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', $this-&gt;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encryptCookie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($this-&gt;_username), 0, "/admin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Admin.php: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setcookie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 '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AppRole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', $this-&gt;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encryptCookie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($this-&gt;_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userRole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), 0, "/admin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Better:</a:t>
            </a:r>
            <a:endParaRPr lang="en-US" sz="1400" dirty="0" smtClean="0"/>
          </a:p>
          <a:p>
            <a:pPr>
              <a:buNone/>
            </a:pP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setcookie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 '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AppToken',$this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encryptCookie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($this-&gt;_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sessionID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), 0, "/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admin",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'',TRUE,TRUE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setcookie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 '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AppUser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', $this-&gt;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encryptCookie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($this-&gt;_username), 0, "/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admin",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'',TRUE,TRUE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setcookie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 '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AppRole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', $this-&gt;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encryptCookie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($this-&gt;_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userRole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), 0, "/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admin“,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'',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TRUE,TRUE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 </a:t>
            </a:r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 smtClean="0"/>
              <a:t>it is?</a:t>
            </a:r>
          </a:p>
          <a:p>
            <a:pPr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500" noProof="1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Better: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 </a:t>
            </a:r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351</Words>
  <Application>Microsoft Office PowerPoint</Application>
  <PresentationFormat>On-screen Show (4:3)</PresentationFormat>
  <Paragraphs>88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Top 10 things for an Expert</vt:lpstr>
      <vt:lpstr>Do we really mistake?</vt:lpstr>
      <vt:lpstr>Thing #1</vt:lpstr>
      <vt:lpstr>Thing #2</vt:lpstr>
      <vt:lpstr>Thing #3</vt:lpstr>
      <vt:lpstr>Thing #4</vt:lpstr>
      <vt:lpstr>Thing #5</vt:lpstr>
      <vt:lpstr>Thing #6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10 mistakes by Experts</dc:title>
  <dc:creator>180976</dc:creator>
  <cp:lastModifiedBy>180976</cp:lastModifiedBy>
  <cp:revision>17</cp:revision>
  <dcterms:created xsi:type="dcterms:W3CDTF">2010-08-12T13:59:06Z</dcterms:created>
  <dcterms:modified xsi:type="dcterms:W3CDTF">2011-06-02T11:17:40Z</dcterms:modified>
</cp:coreProperties>
</file>